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2" r:id="rId8"/>
    <p:sldId id="258" r:id="rId9"/>
    <p:sldId id="260" r:id="rId10"/>
    <p:sldId id="265" r:id="rId11"/>
    <p:sldId id="274" r:id="rId12"/>
    <p:sldId id="275" r:id="rId13"/>
    <p:sldId id="276" r:id="rId14"/>
    <p:sldId id="277" r:id="rId15"/>
    <p:sldId id="280" r:id="rId16"/>
    <p:sldId id="281" r:id="rId17"/>
    <p:sldId id="270" r:id="rId18"/>
    <p:sldId id="278" r:id="rId19"/>
    <p:sldId id="271" r:id="rId20"/>
    <p:sldId id="272" r:id="rId21"/>
    <p:sldId id="273" r:id="rId22"/>
    <p:sldId id="266" r:id="rId23"/>
    <p:sldId id="267" r:id="rId24"/>
    <p:sldId id="268" r:id="rId25"/>
    <p:sldId id="279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98" d="100"/>
          <a:sy n="98" d="100"/>
        </p:scale>
        <p:origin x="5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0DA5-028F-4BCE-A38D-2B72C9EA3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03317-EC86-487A-92B6-FEF58123C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                                                               BY</a:t>
            </a:r>
          </a:p>
          <a:p>
            <a:r>
              <a:rPr lang="en-US" dirty="0"/>
              <a:t>							 A CHARAN REDDY</a:t>
            </a:r>
          </a:p>
        </p:txBody>
      </p:sp>
    </p:spTree>
    <p:extLst>
      <p:ext uri="{BB962C8B-B14F-4D97-AF65-F5344CB8AC3E}">
        <p14:creationId xmlns:p14="http://schemas.microsoft.com/office/powerpoint/2010/main" val="38064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CC9F-44B0-4DDF-A1BE-5F37D18E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42407"/>
            <a:ext cx="9291215" cy="1711347"/>
          </a:xfrm>
        </p:spPr>
        <p:txBody>
          <a:bodyPr/>
          <a:lstStyle/>
          <a:p>
            <a:r>
              <a:rPr lang="en-US" dirty="0" err="1"/>
              <a:t>ocr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A58E-0D0A-40CB-9610-73EFC7AA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Optical character recognition</a:t>
            </a:r>
          </a:p>
          <a:p>
            <a:r>
              <a:rPr lang="en-US" dirty="0"/>
              <a:t>Technology to convert scanned docs to 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7D39-3969-4829-A866-E0EB5968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459136"/>
            <a:ext cx="7580042" cy="20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93226-3F82-459A-A499-1357F2A6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77" y="425342"/>
            <a:ext cx="7476148" cy="56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8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AEF80-211E-4FE7-ACD9-A4B200F6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3" y="332815"/>
            <a:ext cx="7595347" cy="56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5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5F5EEC-B610-4A3F-88EE-FB02B52A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82" y="917761"/>
            <a:ext cx="6815418" cy="5111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6B24A-A94A-4AFE-876B-2144BD4A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29" y="-41841"/>
            <a:ext cx="5773412" cy="10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B4CFF0-FDA4-4776-8225-99B4C8F2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430306"/>
            <a:ext cx="7465359" cy="55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776C-32C8-445C-B97B-30918AB3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capture  &amp; motion capture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307FC-C8A1-4509-A2B7-9C9E5F1C8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2335" y="1879736"/>
            <a:ext cx="5319182" cy="2988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D86B8-28D7-48DE-ACAA-01D76146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3" y="1805828"/>
            <a:ext cx="4088746" cy="30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6731-398D-4F30-8887-B8C4D963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 ,security and </a:t>
            </a:r>
            <a:r>
              <a:rPr lang="en-US" dirty="0" err="1"/>
              <a:t>serveillance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3CD4D8-E145-41A4-AAE8-DD992BCDC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93" y="2480001"/>
            <a:ext cx="5201432" cy="2804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93DDA-004F-43BC-AF7D-3FA1A0BA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54" y="2548336"/>
            <a:ext cx="4868676" cy="36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4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B29CDF-6641-4880-8E7E-AC0E910D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60511"/>
            <a:ext cx="7958418" cy="59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53C9D-CA8C-4E5B-8BDA-83DD0C35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6" y="138392"/>
            <a:ext cx="2221006" cy="166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8EC73-9D13-471C-BA69-AAFB3841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664" y="138393"/>
            <a:ext cx="2203077" cy="1652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74FD5-977D-441B-9C71-684BF86C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547" y="168648"/>
            <a:ext cx="2180665" cy="1635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9911E-F7A8-4981-993A-0126F7CF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48" y="168647"/>
            <a:ext cx="2180666" cy="163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B970B-0FCC-439C-881C-3837C54ED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4454" y="245969"/>
            <a:ext cx="2091018" cy="156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6CF87-0951-4268-AE99-867D49C94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30" y="2097180"/>
            <a:ext cx="2666254" cy="1999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B91DD-FDF2-4713-9E4B-9297EE9E5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698" y="2061322"/>
            <a:ext cx="2654300" cy="1990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D8DBEC-E52E-46C8-A652-B4B611980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735" y="1998569"/>
            <a:ext cx="2857500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A8D8B-1F8B-45D9-90DA-E457785768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3148" y="1998569"/>
            <a:ext cx="2848534" cy="2136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6A315-52A5-483F-8554-7B5D01BED3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5612" y="4206688"/>
            <a:ext cx="3470088" cy="26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304CC-2F81-46AB-8368-1299611D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107576"/>
            <a:ext cx="7895665" cy="59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28A0-B8FF-48CF-B491-92F009EB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F6E0-DAA4-4D77-A301-2BEC559B7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 to computer-vision.</a:t>
            </a:r>
          </a:p>
          <a:p>
            <a:r>
              <a:rPr lang="en-US" dirty="0"/>
              <a:t>Relationship between computer vision and various other fields.</a:t>
            </a:r>
          </a:p>
          <a:p>
            <a:r>
              <a:rPr lang="en-US" dirty="0"/>
              <a:t>Application of computer vision</a:t>
            </a:r>
          </a:p>
          <a:p>
            <a:r>
              <a:rPr lang="en-US" dirty="0"/>
              <a:t>Advantages of computer vision</a:t>
            </a:r>
          </a:p>
          <a:p>
            <a:r>
              <a:rPr lang="en-US" dirty="0"/>
              <a:t>Disadvantages of computer vision</a:t>
            </a:r>
          </a:p>
          <a:p>
            <a:r>
              <a:rPr lang="en-US" dirty="0"/>
              <a:t>Application fields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6DA2B-63D7-472E-92E6-717E205A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268941"/>
            <a:ext cx="7680512" cy="57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DED85-B832-4D68-9BF9-0A147C62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1" y="316006"/>
            <a:ext cx="7617759" cy="57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9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C040FA-1D26-439F-A59A-BF951AC2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13" y="515138"/>
            <a:ext cx="9344133" cy="5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10583-482C-4DD8-862B-8C37E28E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09" y="717505"/>
            <a:ext cx="9144266" cy="5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90633-9661-43DD-A06D-68748AC1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" y="259012"/>
            <a:ext cx="5014997" cy="5062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75EF2-3C78-432C-8592-20854A0B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63" y="-266178"/>
            <a:ext cx="5639289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23382-095D-4A61-B023-42AF86A84FC8}"/>
              </a:ext>
            </a:extLst>
          </p:cNvPr>
          <p:cNvSpPr/>
          <p:nvPr/>
        </p:nvSpPr>
        <p:spPr>
          <a:xfrm>
            <a:off x="3043518" y="85846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Agriculture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augmented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autonomous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quality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gesture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restoration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pollution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and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AA302-A868-412C-8DBE-E5872442B853}"/>
              </a:ext>
            </a:extLst>
          </p:cNvPr>
          <p:cNvSpPr txBox="1"/>
          <p:nvPr/>
        </p:nvSpPr>
        <p:spPr>
          <a:xfrm>
            <a:off x="790656" y="286868"/>
            <a:ext cx="45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fields:</a:t>
            </a:r>
          </a:p>
        </p:txBody>
      </p:sp>
    </p:spTree>
    <p:extLst>
      <p:ext uri="{BB962C8B-B14F-4D97-AF65-F5344CB8AC3E}">
        <p14:creationId xmlns:p14="http://schemas.microsoft.com/office/powerpoint/2010/main" val="414621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DCC35A-3D8A-4CBB-9E5B-842D361F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1515880"/>
            <a:ext cx="5568924" cy="31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7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AF5B7-435C-462E-B469-F0C8A40F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704849"/>
            <a:ext cx="8848725" cy="49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6B947-5E0D-4414-AD65-DCE6EC14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45" y="1097078"/>
            <a:ext cx="9291109" cy="466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1C52D-35FF-429F-BDD5-21FB4428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6" y="527196"/>
            <a:ext cx="9301163" cy="52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9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198D7-2716-44F1-ABB7-67707AAF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52" y="514350"/>
            <a:ext cx="9625013" cy="54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337B-F333-4650-BCA9-58D143DA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2.0mp  to 1000mp(</a:t>
            </a:r>
            <a:r>
              <a:rPr lang="en-US" b="1" dirty="0"/>
              <a:t>gigapixel image)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555C9-D8D9-4F6D-832C-AB2AE681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456" y="2133600"/>
            <a:ext cx="2428875" cy="2607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0F228-F848-498F-80D3-22D64B32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6" y="2133600"/>
            <a:ext cx="2571752" cy="25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EAA7B-C056-4B16-B19C-74EC24E77E85}"/>
              </a:ext>
            </a:extLst>
          </p:cNvPr>
          <p:cNvSpPr txBox="1"/>
          <p:nvPr/>
        </p:nvSpPr>
        <p:spPr>
          <a:xfrm>
            <a:off x="374659" y="312015"/>
            <a:ext cx="11248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3. APPLICATIONS OF COMPUTER VISION</a:t>
            </a: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(a) FACE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F0A9B-E0B4-4E74-81F0-6AC91C73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0" y="1558351"/>
            <a:ext cx="7731249" cy="4603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4C56D-4B9D-476F-949E-77089EDCD4EA}"/>
              </a:ext>
            </a:extLst>
          </p:cNvPr>
          <p:cNvSpPr txBox="1"/>
          <p:nvPr/>
        </p:nvSpPr>
        <p:spPr>
          <a:xfrm>
            <a:off x="8042650" y="1228165"/>
            <a:ext cx="37425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Face detection can be regarded as a specific case of object-class detection. In object-class detection, the task is to find the locations and sizes of all objects in an image that belong to a given class. 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Face-detection algorithms focus on the detection of frontal human faces. It is analogous to image detection in which the image of a person is matched bit by bit.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110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4F187-3D47-47DA-BF49-237EB03C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602" y="1431600"/>
            <a:ext cx="5854339" cy="3237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BD7F2-1338-4256-B287-304DE3F39968}"/>
              </a:ext>
            </a:extLst>
          </p:cNvPr>
          <p:cNvSpPr txBox="1"/>
          <p:nvPr/>
        </p:nvSpPr>
        <p:spPr>
          <a:xfrm>
            <a:off x="959005" y="334537"/>
            <a:ext cx="1021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(b)Self driving cars</a:t>
            </a:r>
          </a:p>
        </p:txBody>
      </p:sp>
    </p:spTree>
    <p:extLst>
      <p:ext uri="{BB962C8B-B14F-4D97-AF65-F5344CB8AC3E}">
        <p14:creationId xmlns:p14="http://schemas.microsoft.com/office/powerpoint/2010/main" val="409465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EC9A-D039-4543-82FB-6AE361D8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66" y="440185"/>
            <a:ext cx="9603963" cy="54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613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223</TotalTime>
  <Words>184</Words>
  <Application>Microsoft Office PowerPoint</Application>
  <PresentationFormat>Widescreen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Arial Rounded MT Bold</vt:lpstr>
      <vt:lpstr>Rockwell</vt:lpstr>
      <vt:lpstr>Gallery</vt:lpstr>
      <vt:lpstr>COMPUTER VISION</vt:lpstr>
      <vt:lpstr>CONTENT</vt:lpstr>
      <vt:lpstr>PowerPoint Presentation</vt:lpstr>
      <vt:lpstr>PowerPoint Presentation</vt:lpstr>
      <vt:lpstr>PowerPoint Presentation</vt:lpstr>
      <vt:lpstr>2.0mp  to 1000mp(gigapixel image)</vt:lpstr>
      <vt:lpstr>PowerPoint Presentation</vt:lpstr>
      <vt:lpstr>PowerPoint Presentation</vt:lpstr>
      <vt:lpstr>PowerPoint Presentation</vt:lpstr>
      <vt:lpstr>ocr</vt:lpstr>
      <vt:lpstr>PowerPoint Presentation</vt:lpstr>
      <vt:lpstr>PowerPoint Presentation</vt:lpstr>
      <vt:lpstr>PowerPoint Presentation</vt:lpstr>
      <vt:lpstr>PowerPoint Presentation</vt:lpstr>
      <vt:lpstr>Shape capture  &amp; motion capture</vt:lpstr>
      <vt:lpstr>Sports  ,security and serveillance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charanreddyanumula@outlook.com</dc:creator>
  <cp:lastModifiedBy>charanreddyanumula@outlook.com</cp:lastModifiedBy>
  <cp:revision>16</cp:revision>
  <dcterms:created xsi:type="dcterms:W3CDTF">2017-08-30T22:44:57Z</dcterms:created>
  <dcterms:modified xsi:type="dcterms:W3CDTF">2017-09-15T15:00:59Z</dcterms:modified>
</cp:coreProperties>
</file>